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6" r:id="rId2"/>
    <p:sldId id="257" r:id="rId3"/>
    <p:sldId id="258" r:id="rId4"/>
    <p:sldId id="260" r:id="rId5"/>
    <p:sldId id="259"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p:normalViewPr>
  <p:slideViewPr>
    <p:cSldViewPr snapToGrid="0">
      <p:cViewPr varScale="1">
        <p:scale>
          <a:sx n="64" d="100"/>
          <a:sy n="64" d="100"/>
        </p:scale>
        <p:origin x="3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537650FB-B8EA-4E15-9341-82F3FD0792AF}" type="datetimeFigureOut">
              <a:rPr lang="en-IN" smtClean="0"/>
              <a:t>22-04-2019</a:t>
            </a:fld>
            <a:endParaRPr lang="en-IN"/>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IN"/>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1F26E7C5-6C5A-415B-81DB-6F1F45485DB9}" type="slidenum">
              <a:rPr lang="en-IN" smtClean="0"/>
              <a:t>‹#›</a:t>
            </a:fld>
            <a:endParaRPr lang="en-IN"/>
          </a:p>
        </p:txBody>
      </p:sp>
    </p:spTree>
    <p:extLst>
      <p:ext uri="{BB962C8B-B14F-4D97-AF65-F5344CB8AC3E}">
        <p14:creationId xmlns:p14="http://schemas.microsoft.com/office/powerpoint/2010/main" val="78988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7650FB-B8EA-4E15-9341-82F3FD0792AF}" type="datetimeFigureOut">
              <a:rPr lang="en-IN" smtClean="0"/>
              <a:t>22-04-2019</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365807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7650FB-B8EA-4E15-9341-82F3FD0792AF}" type="datetimeFigureOut">
              <a:rPr lang="en-IN" smtClean="0"/>
              <a:t>22-04-2019</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1722326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7650FB-B8EA-4E15-9341-82F3FD0792AF}" type="datetimeFigureOut">
              <a:rPr lang="en-IN" smtClean="0"/>
              <a:t>22-04-2019</a:t>
            </a:fld>
            <a:endParaRPr lang="en-IN"/>
          </a:p>
        </p:txBody>
      </p:sp>
      <p:sp>
        <p:nvSpPr>
          <p:cNvPr id="5" name="Footer Placeholder 4"/>
          <p:cNvSpPr>
            <a:spLocks noGrp="1"/>
          </p:cNvSpPr>
          <p:nvPr>
            <p:ph type="ftr" sz="quarter" idx="11"/>
          </p:nvPr>
        </p:nvSpPr>
        <p:spPr/>
        <p:txBody>
          <a:bodyPr/>
          <a:lstStyle/>
          <a:p>
            <a:endParaRPr lang="en-IN"/>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178037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7650FB-B8EA-4E15-9341-82F3FD0792AF}" type="datetimeFigureOut">
              <a:rPr lang="en-IN" smtClean="0"/>
              <a:t>22-04-2019</a:t>
            </a:fld>
            <a:endParaRPr lang="en-IN"/>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2527384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37650FB-B8EA-4E15-9341-82F3FD0792AF}" type="datetimeFigureOut">
              <a:rPr lang="en-IN" smtClean="0"/>
              <a:t>22-04-2019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4195799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37650FB-B8EA-4E15-9341-82F3FD0792AF}" type="datetimeFigureOut">
              <a:rPr lang="en-IN" smtClean="0"/>
              <a:t>22-04-2019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583302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650FB-B8EA-4E15-9341-82F3FD0792AF}" type="datetimeFigureOut">
              <a:rPr lang="en-IN" smtClean="0"/>
              <a:t>22-04-2019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3782568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650FB-B8EA-4E15-9341-82F3FD0792AF}" type="datetimeFigureOut">
              <a:rPr lang="en-IN" smtClean="0"/>
              <a:t>22-04-2019</a:t>
            </a:fld>
            <a:endParaRPr lang="en-IN"/>
          </a:p>
        </p:txBody>
      </p:sp>
      <p:sp>
        <p:nvSpPr>
          <p:cNvPr id="5" name="Footer Placeholder 4"/>
          <p:cNvSpPr>
            <a:spLocks noGrp="1"/>
          </p:cNvSpPr>
          <p:nvPr>
            <p:ph type="ftr" sz="quarter" idx="11"/>
          </p:nvPr>
        </p:nvSpPr>
        <p:spPr/>
        <p:txBody>
          <a:bodyPr/>
          <a:lstStyle/>
          <a:p>
            <a:endParaRPr lang="en-IN"/>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1266017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650FB-B8EA-4E15-9341-82F3FD0792AF}" type="datetimeFigureOut">
              <a:rPr lang="en-IN" smtClean="0"/>
              <a:t>22-04-2019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4224250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7650FB-B8EA-4E15-9341-82F3FD0792AF}" type="datetimeFigureOut">
              <a:rPr lang="en-IN" smtClean="0"/>
              <a:t>22-04-2019</a:t>
            </a:fld>
            <a:endParaRPr lang="en-IN"/>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116002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7650FB-B8EA-4E15-9341-82F3FD0792AF}" type="datetimeFigureOut">
              <a:rPr lang="en-IN" smtClean="0"/>
              <a:t>22-04-2019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846063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7650FB-B8EA-4E15-9341-82F3FD0792AF}" type="datetimeFigureOut">
              <a:rPr lang="en-IN" smtClean="0"/>
              <a:t>22-04-2019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2097262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7650FB-B8EA-4E15-9341-82F3FD0792AF}" type="datetimeFigureOut">
              <a:rPr lang="en-IN" smtClean="0"/>
              <a:t>22-04-2019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3093632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7650FB-B8EA-4E15-9341-82F3FD0792AF}" type="datetimeFigureOut">
              <a:rPr lang="en-IN" smtClean="0"/>
              <a:t>22-04-2019</a:t>
            </a:fld>
            <a:endParaRPr lang="en-IN"/>
          </a:p>
        </p:txBody>
      </p:sp>
      <p:sp>
        <p:nvSpPr>
          <p:cNvPr id="3" name="Footer Placeholder 2"/>
          <p:cNvSpPr>
            <a:spLocks noGrp="1"/>
          </p:cNvSpPr>
          <p:nvPr>
            <p:ph type="ftr" sz="quarter" idx="11"/>
          </p:nvPr>
        </p:nvSpPr>
        <p:spPr/>
        <p:txBody>
          <a:bodyPr/>
          <a:lstStyle/>
          <a:p>
            <a:endParaRPr lang="en-IN"/>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2591457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7650FB-B8EA-4E15-9341-82F3FD0792AF}" type="datetimeFigureOut">
              <a:rPr lang="en-IN" smtClean="0"/>
              <a:t>22-04-2019</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1665640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7650FB-B8EA-4E15-9341-82F3FD0792AF}" type="datetimeFigureOut">
              <a:rPr lang="en-IN" smtClean="0"/>
              <a:t>22-04-2019</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F26E7C5-6C5A-415B-81DB-6F1F45485DB9}" type="slidenum">
              <a:rPr lang="en-IN" smtClean="0"/>
              <a:t>‹#›</a:t>
            </a:fld>
            <a:endParaRPr lang="en-IN"/>
          </a:p>
        </p:txBody>
      </p:sp>
    </p:spTree>
    <p:extLst>
      <p:ext uri="{BB962C8B-B14F-4D97-AF65-F5344CB8AC3E}">
        <p14:creationId xmlns:p14="http://schemas.microsoft.com/office/powerpoint/2010/main" val="268712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37650FB-B8EA-4E15-9341-82F3FD0792AF}" type="datetimeFigureOut">
              <a:rPr lang="en-IN" smtClean="0"/>
              <a:t>22-04-2019</a:t>
            </a:fld>
            <a:endParaRPr lang="en-IN"/>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F26E7C5-6C5A-415B-81DB-6F1F45485DB9}" type="slidenum">
              <a:rPr lang="en-IN" smtClean="0"/>
              <a:t>‹#›</a:t>
            </a:fld>
            <a:endParaRPr lang="en-IN"/>
          </a:p>
        </p:txBody>
      </p:sp>
    </p:spTree>
    <p:extLst>
      <p:ext uri="{BB962C8B-B14F-4D97-AF65-F5344CB8AC3E}">
        <p14:creationId xmlns:p14="http://schemas.microsoft.com/office/powerpoint/2010/main" val="1362305145"/>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AE9B-9F65-4475-9EA0-BEB737EE6DFE}"/>
              </a:ext>
            </a:extLst>
          </p:cNvPr>
          <p:cNvSpPr>
            <a:spLocks noGrp="1"/>
          </p:cNvSpPr>
          <p:nvPr>
            <p:ph type="ctrTitle"/>
          </p:nvPr>
        </p:nvSpPr>
        <p:spPr>
          <a:xfrm>
            <a:off x="1905000" y="819149"/>
            <a:ext cx="8763000" cy="2533651"/>
          </a:xfrm>
        </p:spPr>
        <p:txBody>
          <a:bodyPr>
            <a:normAutofit fontScale="90000"/>
          </a:bodyPr>
          <a:lstStyle/>
          <a:p>
            <a:br>
              <a:rPr lang="en-IN" u="sng" dirty="0"/>
            </a:br>
            <a:br>
              <a:rPr lang="en-IN" u="sng" dirty="0"/>
            </a:br>
            <a:r>
              <a:rPr lang="en-IN" u="sng" dirty="0"/>
              <a:t>Web Frameworks Mini Project</a:t>
            </a:r>
            <a:br>
              <a:rPr lang="en-IN" dirty="0"/>
            </a:br>
            <a:r>
              <a:rPr lang="en-IN" dirty="0"/>
              <a:t>(Online Library System)</a:t>
            </a:r>
          </a:p>
        </p:txBody>
      </p:sp>
      <p:sp>
        <p:nvSpPr>
          <p:cNvPr id="3" name="Subtitle 2">
            <a:extLst>
              <a:ext uri="{FF2B5EF4-FFF2-40B4-BE49-F238E27FC236}">
                <a16:creationId xmlns:a16="http://schemas.microsoft.com/office/drawing/2014/main" id="{83D0C92C-24CC-4CB9-A473-615264E29AD0}"/>
              </a:ext>
            </a:extLst>
          </p:cNvPr>
          <p:cNvSpPr>
            <a:spLocks noGrp="1"/>
          </p:cNvSpPr>
          <p:nvPr>
            <p:ph type="subTitle" idx="1"/>
          </p:nvPr>
        </p:nvSpPr>
        <p:spPr>
          <a:xfrm>
            <a:off x="5362574" y="4114800"/>
            <a:ext cx="5305425" cy="2095500"/>
          </a:xfrm>
        </p:spPr>
        <p:txBody>
          <a:bodyPr>
            <a:normAutofit/>
          </a:bodyPr>
          <a:lstStyle/>
          <a:p>
            <a:r>
              <a:rPr lang="en-IN" dirty="0"/>
              <a:t>1.Divya T Puranam (PES1201700749)</a:t>
            </a:r>
          </a:p>
          <a:p>
            <a:r>
              <a:rPr lang="en-IN" dirty="0" err="1"/>
              <a:t>Email:divyaa.puranam@gmail.com</a:t>
            </a:r>
            <a:endParaRPr lang="en-IN" dirty="0"/>
          </a:p>
          <a:p>
            <a:r>
              <a:rPr lang="en-IN" dirty="0"/>
              <a:t>2.K Anjali Kamath(PES1201701674)</a:t>
            </a:r>
          </a:p>
          <a:p>
            <a:r>
              <a:rPr lang="en-IN" dirty="0"/>
              <a:t> Email:kamathanjali1999@gmail.com</a:t>
            </a:r>
          </a:p>
          <a:p>
            <a:endParaRPr lang="en-IN" dirty="0"/>
          </a:p>
          <a:p>
            <a:endParaRPr lang="en-IN" dirty="0"/>
          </a:p>
        </p:txBody>
      </p:sp>
    </p:spTree>
    <p:extLst>
      <p:ext uri="{BB962C8B-B14F-4D97-AF65-F5344CB8AC3E}">
        <p14:creationId xmlns:p14="http://schemas.microsoft.com/office/powerpoint/2010/main" val="1496581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5D772-7712-4F05-A508-B5C1AFB149FD}"/>
              </a:ext>
            </a:extLst>
          </p:cNvPr>
          <p:cNvSpPr>
            <a:spLocks noGrp="1"/>
          </p:cNvSpPr>
          <p:nvPr>
            <p:ph type="title"/>
          </p:nvPr>
        </p:nvSpPr>
        <p:spPr>
          <a:xfrm>
            <a:off x="957262" y="698501"/>
            <a:ext cx="10277475" cy="1016000"/>
          </a:xfrm>
        </p:spPr>
        <p:txBody>
          <a:bodyPr/>
          <a:lstStyle/>
          <a:p>
            <a:r>
              <a:rPr lang="en-IN" dirty="0"/>
              <a:t>Website Description:</a:t>
            </a:r>
          </a:p>
        </p:txBody>
      </p:sp>
      <p:sp>
        <p:nvSpPr>
          <p:cNvPr id="3" name="Content Placeholder 2">
            <a:extLst>
              <a:ext uri="{FF2B5EF4-FFF2-40B4-BE49-F238E27FC236}">
                <a16:creationId xmlns:a16="http://schemas.microsoft.com/office/drawing/2014/main" id="{B66DD6A6-D7E3-4AFB-9C8C-9AFF9452D5D5}"/>
              </a:ext>
            </a:extLst>
          </p:cNvPr>
          <p:cNvSpPr>
            <a:spLocks noGrp="1"/>
          </p:cNvSpPr>
          <p:nvPr>
            <p:ph idx="1"/>
          </p:nvPr>
        </p:nvSpPr>
        <p:spPr/>
        <p:txBody>
          <a:bodyPr>
            <a:normAutofit fontScale="85000" lnSpcReduction="20000"/>
          </a:bodyPr>
          <a:lstStyle/>
          <a:p>
            <a:r>
              <a:rPr lang="en-IN" sz="2000" dirty="0"/>
              <a:t>We have created an online library system called ‘</a:t>
            </a:r>
            <a:r>
              <a:rPr lang="en-IN" sz="2000" dirty="0" err="1"/>
              <a:t>BookHunters</a:t>
            </a:r>
            <a:r>
              <a:rPr lang="en-IN" sz="2000" dirty="0"/>
              <a:t>’.</a:t>
            </a:r>
          </a:p>
          <a:p>
            <a:r>
              <a:rPr lang="en-IN" sz="2000" dirty="0"/>
              <a:t>This project was  developed using </a:t>
            </a:r>
            <a:r>
              <a:rPr lang="en-IN" sz="2000" dirty="0" err="1"/>
              <a:t>Django.We</a:t>
            </a:r>
            <a:r>
              <a:rPr lang="en-IN" sz="2000" dirty="0"/>
              <a:t> have incorporated  functionalities like login, logout, signup , borrowed books , due date etc.</a:t>
            </a:r>
          </a:p>
          <a:p>
            <a:r>
              <a:rPr lang="en-IN" sz="2000" dirty="0"/>
              <a:t>On logging in , the user is redirected to the home page and is greeted by a message . If the user types an incorrect password , he is notified .</a:t>
            </a:r>
          </a:p>
          <a:p>
            <a:r>
              <a:rPr lang="en-IN" sz="2000" dirty="0"/>
              <a:t>A  new user has to first signup ,doing which he is redirected back to the login page and must login. The new user is then added to the list of ‘Users’ in the Django admin page . On successfully logging in , the user can check the books available , the list of books that he has borrowed along with the due date . On logging out , the user is again redirected to the homepage.</a:t>
            </a:r>
          </a:p>
          <a:p>
            <a:endParaRPr lang="en-IN" sz="2000" dirty="0"/>
          </a:p>
          <a:p>
            <a:r>
              <a:rPr lang="en-IN" sz="2000" dirty="0"/>
              <a:t>Website is hosted at : http://divyapuranam.pythonanywhere.com/</a:t>
            </a:r>
          </a:p>
        </p:txBody>
      </p:sp>
    </p:spTree>
    <p:extLst>
      <p:ext uri="{BB962C8B-B14F-4D97-AF65-F5344CB8AC3E}">
        <p14:creationId xmlns:p14="http://schemas.microsoft.com/office/powerpoint/2010/main" val="70253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370-CE26-42F7-8FCF-E21B15EE1624}"/>
              </a:ext>
            </a:extLst>
          </p:cNvPr>
          <p:cNvSpPr>
            <a:spLocks noGrp="1"/>
          </p:cNvSpPr>
          <p:nvPr>
            <p:ph type="title"/>
          </p:nvPr>
        </p:nvSpPr>
        <p:spPr/>
        <p:txBody>
          <a:bodyPr>
            <a:normAutofit fontScale="90000"/>
          </a:bodyPr>
          <a:lstStyle/>
          <a:p>
            <a:br>
              <a:rPr lang="en-IN" dirty="0"/>
            </a:br>
            <a:br>
              <a:rPr lang="en-IN" dirty="0"/>
            </a:br>
            <a:endParaRPr lang="en-IN" dirty="0"/>
          </a:p>
        </p:txBody>
      </p:sp>
      <p:pic>
        <p:nvPicPr>
          <p:cNvPr id="5" name="Content Placeholder 4">
            <a:extLst>
              <a:ext uri="{FF2B5EF4-FFF2-40B4-BE49-F238E27FC236}">
                <a16:creationId xmlns:a16="http://schemas.microsoft.com/office/drawing/2014/main" id="{BCE0EEA9-0D79-497A-983E-003822D92A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756" y="149225"/>
            <a:ext cx="5965244" cy="3279775"/>
          </a:xfrm>
        </p:spPr>
      </p:pic>
      <p:pic>
        <p:nvPicPr>
          <p:cNvPr id="7" name="Picture 6">
            <a:extLst>
              <a:ext uri="{FF2B5EF4-FFF2-40B4-BE49-F238E27FC236}">
                <a16:creationId xmlns:a16="http://schemas.microsoft.com/office/drawing/2014/main" id="{4C86233A-34F1-4DCB-BD1F-A57DF1ECD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826" y="149224"/>
            <a:ext cx="5724526" cy="3279776"/>
          </a:xfrm>
          <a:prstGeom prst="rect">
            <a:avLst/>
          </a:prstGeom>
        </p:spPr>
      </p:pic>
      <p:pic>
        <p:nvPicPr>
          <p:cNvPr id="9" name="Picture 8">
            <a:extLst>
              <a:ext uri="{FF2B5EF4-FFF2-40B4-BE49-F238E27FC236}">
                <a16:creationId xmlns:a16="http://schemas.microsoft.com/office/drawing/2014/main" id="{F777F800-0D82-4C46-97D9-061349943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49" y="3498850"/>
            <a:ext cx="5848351" cy="3276600"/>
          </a:xfrm>
          <a:prstGeom prst="rect">
            <a:avLst/>
          </a:prstGeom>
        </p:spPr>
      </p:pic>
      <p:pic>
        <p:nvPicPr>
          <p:cNvPr id="11" name="Picture 10">
            <a:extLst>
              <a:ext uri="{FF2B5EF4-FFF2-40B4-BE49-F238E27FC236}">
                <a16:creationId xmlns:a16="http://schemas.microsoft.com/office/drawing/2014/main" id="{0242D859-30A7-48C6-99AF-BBC530A1C9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825" y="3498850"/>
            <a:ext cx="5724526" cy="3359150"/>
          </a:xfrm>
          <a:prstGeom prst="rect">
            <a:avLst/>
          </a:prstGeom>
        </p:spPr>
      </p:pic>
    </p:spTree>
    <p:extLst>
      <p:ext uri="{BB962C8B-B14F-4D97-AF65-F5344CB8AC3E}">
        <p14:creationId xmlns:p14="http://schemas.microsoft.com/office/powerpoint/2010/main" val="420568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5B99E-B328-488B-8A62-FF459865F15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6A2B441-6261-4628-B008-77F778AC3B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30" y="1"/>
            <a:ext cx="5879520" cy="3429000"/>
          </a:xfrm>
        </p:spPr>
      </p:pic>
      <p:pic>
        <p:nvPicPr>
          <p:cNvPr id="7" name="Picture 6">
            <a:extLst>
              <a:ext uri="{FF2B5EF4-FFF2-40B4-BE49-F238E27FC236}">
                <a16:creationId xmlns:a16="http://schemas.microsoft.com/office/drawing/2014/main" id="{0E35130E-7630-4108-9374-DE0CA911C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73"/>
            <a:ext cx="5879520" cy="3427327"/>
          </a:xfrm>
          <a:prstGeom prst="rect">
            <a:avLst/>
          </a:prstGeom>
        </p:spPr>
      </p:pic>
      <p:pic>
        <p:nvPicPr>
          <p:cNvPr id="9" name="Picture 8">
            <a:extLst>
              <a:ext uri="{FF2B5EF4-FFF2-40B4-BE49-F238E27FC236}">
                <a16:creationId xmlns:a16="http://schemas.microsoft.com/office/drawing/2014/main" id="{A85B6DB2-D75A-4872-83CF-1322CB51A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657599"/>
            <a:ext cx="5962649" cy="3198728"/>
          </a:xfrm>
          <a:prstGeom prst="rect">
            <a:avLst/>
          </a:prstGeom>
        </p:spPr>
      </p:pic>
      <p:pic>
        <p:nvPicPr>
          <p:cNvPr id="11" name="Picture 10">
            <a:extLst>
              <a:ext uri="{FF2B5EF4-FFF2-40B4-BE49-F238E27FC236}">
                <a16:creationId xmlns:a16="http://schemas.microsoft.com/office/drawing/2014/main" id="{1FC1E2CA-67CE-4A3B-BFAB-F483E5A6D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350" y="3657598"/>
            <a:ext cx="5857875" cy="3198728"/>
          </a:xfrm>
          <a:prstGeom prst="rect">
            <a:avLst/>
          </a:prstGeom>
        </p:spPr>
      </p:pic>
    </p:spTree>
    <p:extLst>
      <p:ext uri="{BB962C8B-B14F-4D97-AF65-F5344CB8AC3E}">
        <p14:creationId xmlns:p14="http://schemas.microsoft.com/office/powerpoint/2010/main" val="3279463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B351C-4373-447E-AF16-6BC37C1EB6D3}"/>
              </a:ext>
            </a:extLst>
          </p:cNvPr>
          <p:cNvSpPr>
            <a:spLocks noGrp="1"/>
          </p:cNvSpPr>
          <p:nvPr>
            <p:ph type="title"/>
          </p:nvPr>
        </p:nvSpPr>
        <p:spPr>
          <a:xfrm>
            <a:off x="838200" y="965201"/>
            <a:ext cx="6800850" cy="482599"/>
          </a:xfrm>
        </p:spPr>
        <p:txBody>
          <a:bodyPr>
            <a:normAutofit fontScale="90000"/>
          </a:bodyPr>
          <a:lstStyle/>
          <a:p>
            <a:r>
              <a:rPr lang="en-IN" dirty="0"/>
              <a:t>Takeaways and challenges:</a:t>
            </a:r>
          </a:p>
        </p:txBody>
      </p:sp>
      <p:sp>
        <p:nvSpPr>
          <p:cNvPr id="3" name="Content Placeholder 2">
            <a:extLst>
              <a:ext uri="{FF2B5EF4-FFF2-40B4-BE49-F238E27FC236}">
                <a16:creationId xmlns:a16="http://schemas.microsoft.com/office/drawing/2014/main" id="{83D3C9E6-C806-4C33-A576-BA8D2C2C4720}"/>
              </a:ext>
            </a:extLst>
          </p:cNvPr>
          <p:cNvSpPr>
            <a:spLocks noGrp="1"/>
          </p:cNvSpPr>
          <p:nvPr>
            <p:ph idx="1"/>
          </p:nvPr>
        </p:nvSpPr>
        <p:spPr>
          <a:xfrm>
            <a:off x="838200" y="2800349"/>
            <a:ext cx="10515600" cy="3376613"/>
          </a:xfrm>
        </p:spPr>
        <p:txBody>
          <a:bodyPr>
            <a:normAutofit/>
          </a:bodyPr>
          <a:lstStyle/>
          <a:p>
            <a:r>
              <a:rPr lang="en-IN" dirty="0"/>
              <a:t>We learnt how to create various tables in the </a:t>
            </a:r>
            <a:r>
              <a:rPr lang="en-IN" dirty="0" err="1"/>
              <a:t>db</a:t>
            </a:r>
            <a:r>
              <a:rPr lang="en-IN" dirty="0"/>
              <a:t> using models.py</a:t>
            </a:r>
          </a:p>
          <a:p>
            <a:r>
              <a:rPr lang="en-IN" dirty="0"/>
              <a:t>We learnt how to make a common html file which can be used as the base for the other html pages in the website</a:t>
            </a:r>
          </a:p>
          <a:p>
            <a:r>
              <a:rPr lang="en-IN" dirty="0"/>
              <a:t>We learnt to link various html pages together(using views.py and urls.py) and  display the homepage directly on typing the </a:t>
            </a:r>
            <a:r>
              <a:rPr lang="en-IN" dirty="0" err="1"/>
              <a:t>ip</a:t>
            </a:r>
            <a:r>
              <a:rPr lang="en-IN" dirty="0"/>
              <a:t> address</a:t>
            </a:r>
          </a:p>
          <a:p>
            <a:r>
              <a:rPr lang="en-IN" dirty="0"/>
              <a:t>We learnt how to use some of the built in functionalities available.</a:t>
            </a:r>
          </a:p>
          <a:p>
            <a:r>
              <a:rPr lang="en-IN" dirty="0"/>
              <a:t> We learnt how to host the website live.</a:t>
            </a:r>
          </a:p>
          <a:p>
            <a:r>
              <a:rPr lang="en-IN" dirty="0"/>
              <a:t>Allowing the user to log in ,storing new user in the </a:t>
            </a:r>
            <a:r>
              <a:rPr lang="en-IN" dirty="0" err="1"/>
              <a:t>db</a:t>
            </a:r>
            <a:r>
              <a:rPr lang="en-IN" dirty="0"/>
              <a:t>(while signing up),printing the books borrowed by the user along with the due date were some of the challenges faced.</a:t>
            </a:r>
          </a:p>
        </p:txBody>
      </p:sp>
    </p:spTree>
    <p:extLst>
      <p:ext uri="{BB962C8B-B14F-4D97-AF65-F5344CB8AC3E}">
        <p14:creationId xmlns:p14="http://schemas.microsoft.com/office/powerpoint/2010/main" val="35019488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emplate>Ion Boardroom</Template>
  <TotalTime>57</TotalTime>
  <Words>327</Words>
  <Application>Microsoft Office PowerPoint</Application>
  <PresentationFormat>Widescreen</PresentationFormat>
  <Paragraphs>20</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Century Gothic</vt:lpstr>
      <vt:lpstr>Wingdings 3</vt:lpstr>
      <vt:lpstr>Ion Boardroom</vt:lpstr>
      <vt:lpstr>  Web Frameworks Mini Project (Online Library System)</vt:lpstr>
      <vt:lpstr>Website Description:</vt:lpstr>
      <vt:lpstr>  </vt:lpstr>
      <vt:lpstr>PowerPoint Presentation</vt:lpstr>
      <vt:lpstr>Takeaways and 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Frameworks Mini Project (Online Library System)</dc:title>
  <dc:creator>Anjali Kamath</dc:creator>
  <cp:lastModifiedBy>Anjali Kamath</cp:lastModifiedBy>
  <cp:revision>8</cp:revision>
  <dcterms:created xsi:type="dcterms:W3CDTF">2019-04-22T08:49:05Z</dcterms:created>
  <dcterms:modified xsi:type="dcterms:W3CDTF">2019-04-22T15:02:53Z</dcterms:modified>
</cp:coreProperties>
</file>